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02/12/2022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</a:t>
            </a:r>
            <a:r>
              <a:rPr lang="es-MX" sz="3200"/>
              <a:t>de </a:t>
            </a:r>
            <a:r>
              <a:rPr lang="es-MX" sz="3200">
                <a:solidFill>
                  <a:srgbClr val="8E5E97"/>
                </a:solidFill>
              </a:rPr>
              <a:t>Noviembre </a:t>
            </a:r>
            <a:r>
              <a:rPr lang="es-MX" sz="3200" dirty="0"/>
              <a:t>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139531"/>
            <a:chOff x="7820286" y="994753"/>
            <a:chExt cx="4232058" cy="1212879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30/Noviembre/2022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4232058" cy="7862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Miriam Yolanda Cardona De La Cruz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63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35</cp:revision>
  <dcterms:created xsi:type="dcterms:W3CDTF">2018-06-12T17:38:37Z</dcterms:created>
  <dcterms:modified xsi:type="dcterms:W3CDTF">2022-12-02T19:15:17Z</dcterms:modified>
</cp:coreProperties>
</file>